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59" r:id="rId7"/>
    <p:sldId id="264" r:id="rId8"/>
    <p:sldId id="269" r:id="rId9"/>
    <p:sldId id="267" r:id="rId10"/>
    <p:sldId id="270" r:id="rId11"/>
    <p:sldId id="265" r:id="rId12"/>
    <p:sldId id="268" r:id="rId13"/>
    <p:sldId id="266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F885-73F7-4D38-AA0C-66D048D04F5F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3E97-B14C-4F03-9C48-406C9CA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35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F885-73F7-4D38-AA0C-66D048D04F5F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3E97-B14C-4F03-9C48-406C9CA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6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F885-73F7-4D38-AA0C-66D048D04F5F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3E97-B14C-4F03-9C48-406C9CA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82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F885-73F7-4D38-AA0C-66D048D04F5F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3E97-B14C-4F03-9C48-406C9CA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62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F885-73F7-4D38-AA0C-66D048D04F5F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3E97-B14C-4F03-9C48-406C9CA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F885-73F7-4D38-AA0C-66D048D04F5F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3E97-B14C-4F03-9C48-406C9CA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58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F885-73F7-4D38-AA0C-66D048D04F5F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3E97-B14C-4F03-9C48-406C9CA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74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F885-73F7-4D38-AA0C-66D048D04F5F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3E97-B14C-4F03-9C48-406C9CA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86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F885-73F7-4D38-AA0C-66D048D04F5F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3E97-B14C-4F03-9C48-406C9CA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66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F885-73F7-4D38-AA0C-66D048D04F5F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3E97-B14C-4F03-9C48-406C9CA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8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F885-73F7-4D38-AA0C-66D048D04F5F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3E97-B14C-4F03-9C48-406C9CA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2F885-73F7-4D38-AA0C-66D048D04F5F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03E97-B14C-4F03-9C48-406C9CA40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50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868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sz="6000" dirty="0" smtClean="0">
                <a:latin typeface="Comic Sans MS" panose="030F0702030302020204" pitchFamily="66" charset="0"/>
              </a:rPr>
              <a:t>Spelling Workshop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344" y="237426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Wednesday 7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March 2018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680" y="3094893"/>
            <a:ext cx="8046720" cy="351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9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223889"/>
            <a:ext cx="10072468" cy="430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602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283" y="172034"/>
            <a:ext cx="5669279" cy="16004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109" y="3207869"/>
            <a:ext cx="4159786" cy="11249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0462" y="2039815"/>
            <a:ext cx="3754022" cy="11845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7972" y="4659698"/>
            <a:ext cx="3931628" cy="124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312" y="1139483"/>
            <a:ext cx="9158066" cy="431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54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988" y="548640"/>
            <a:ext cx="9242473" cy="576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01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649" y="956603"/>
            <a:ext cx="8750105" cy="510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68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462" y="520504"/>
            <a:ext cx="9214337" cy="597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0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8806" y="0"/>
            <a:ext cx="1021314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		Eye halve a spelling checker</a:t>
            </a:r>
          </a:p>
          <a:p>
            <a:r>
              <a:rPr lang="en-GB" sz="2400" dirty="0" smtClean="0"/>
              <a:t>		It came with my pea sea</a:t>
            </a:r>
          </a:p>
          <a:p>
            <a:r>
              <a:rPr lang="en-GB" sz="2400" dirty="0" smtClean="0"/>
              <a:t>		It plainly marques for my revue</a:t>
            </a:r>
          </a:p>
          <a:p>
            <a:r>
              <a:rPr lang="en-GB" sz="2400" dirty="0" smtClean="0"/>
              <a:t>		Miss steaks eye kin knot sea.</a:t>
            </a:r>
          </a:p>
          <a:p>
            <a:endParaRPr lang="en-GB" sz="2400" dirty="0"/>
          </a:p>
          <a:p>
            <a:r>
              <a:rPr lang="en-GB" sz="2400" dirty="0" smtClean="0"/>
              <a:t>Eye strike a key and type a word</a:t>
            </a:r>
          </a:p>
          <a:p>
            <a:r>
              <a:rPr lang="en-GB" sz="2400" dirty="0" smtClean="0"/>
              <a:t>And weight four it to say</a:t>
            </a:r>
          </a:p>
          <a:p>
            <a:r>
              <a:rPr lang="en-GB" sz="2400" dirty="0" smtClean="0"/>
              <a:t>Weather eye am wrong oar write</a:t>
            </a:r>
          </a:p>
          <a:p>
            <a:r>
              <a:rPr lang="en-GB" sz="2400" dirty="0" smtClean="0"/>
              <a:t>It shows me strait a weigh.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		As soon as a mist ache is maid</a:t>
            </a:r>
          </a:p>
          <a:p>
            <a:r>
              <a:rPr lang="en-GB" sz="2400" dirty="0" smtClean="0"/>
              <a:t>				It nose bee fore two long</a:t>
            </a:r>
          </a:p>
          <a:p>
            <a:r>
              <a:rPr lang="en-GB" sz="2400" dirty="0" smtClean="0"/>
              <a:t>				And eye can put the error rite</a:t>
            </a:r>
          </a:p>
          <a:p>
            <a:r>
              <a:rPr lang="en-GB" sz="2400" dirty="0" smtClean="0"/>
              <a:t>				It's rare lea ever wrong.</a:t>
            </a:r>
          </a:p>
          <a:p>
            <a:endParaRPr lang="en-GB" sz="2400" dirty="0" smtClean="0"/>
          </a:p>
          <a:p>
            <a:r>
              <a:rPr lang="en-GB" sz="2400" dirty="0" smtClean="0"/>
              <a:t>Eye have run this poem threw it</a:t>
            </a:r>
          </a:p>
          <a:p>
            <a:r>
              <a:rPr lang="en-GB" sz="2400" dirty="0" smtClean="0"/>
              <a:t>Eye am shore your pleased two no</a:t>
            </a:r>
          </a:p>
          <a:p>
            <a:r>
              <a:rPr lang="en-GB" sz="2400" dirty="0" smtClean="0"/>
              <a:t>It's letter perfect awl the weigh</a:t>
            </a:r>
          </a:p>
          <a:p>
            <a:r>
              <a:rPr lang="en-GB" sz="2400" dirty="0" smtClean="0"/>
              <a:t>My checker tolled me sew.                                         By Margo Roark.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843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363" y="281354"/>
            <a:ext cx="9594166" cy="638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011" y="708338"/>
            <a:ext cx="8667482" cy="535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80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343" y="642461"/>
            <a:ext cx="8631018" cy="508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7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643" y="618978"/>
            <a:ext cx="6925261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643" y="2616591"/>
            <a:ext cx="6925261" cy="400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98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717" y="1223890"/>
            <a:ext cx="9594166" cy="405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644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004" y="801858"/>
            <a:ext cx="8106434" cy="488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66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</Words>
  <Application>Microsoft Office PowerPoint</Application>
  <PresentationFormat>Custom</PresentationFormat>
  <Paragraphs>20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Spelling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Workshop</dc:title>
  <dc:creator>Michael Upjohn</dc:creator>
  <cp:lastModifiedBy>Bursar</cp:lastModifiedBy>
  <cp:revision>10</cp:revision>
  <dcterms:created xsi:type="dcterms:W3CDTF">2018-02-28T20:55:40Z</dcterms:created>
  <dcterms:modified xsi:type="dcterms:W3CDTF">2018-03-08T13:34:13Z</dcterms:modified>
</cp:coreProperties>
</file>